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6338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2295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4268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580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0153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3657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3612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837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5103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2784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4209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CC625-A4C1-4C3F-AE59-F854CE4C093C}" type="datetimeFigureOut">
              <a:rPr kumimoji="1" lang="ja-JP" altLang="en-US" smtClean="0"/>
              <a:t>2019/9/6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77CD84-554F-4152-ADD5-23CBC34AE1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899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graphicFrame>
        <p:nvGraphicFramePr>
          <p:cNvPr id="4" name="オブジェクト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0192813"/>
              </p:ext>
            </p:extLst>
          </p:nvPr>
        </p:nvGraphicFramePr>
        <p:xfrm>
          <a:off x="416832" y="631825"/>
          <a:ext cx="10631488" cy="594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プレゼンテーション" r:id="rId3" imgW="5390322" imgH="3031309" progId="PowerPoint.Show.12">
                  <p:embed/>
                </p:oleObj>
              </mc:Choice>
              <mc:Fallback>
                <p:oleObj name="プレゼンテーション" r:id="rId3" imgW="5390322" imgH="3031309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6832" y="631825"/>
                        <a:ext cx="10631488" cy="594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3810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ワイド画面</PresentationFormat>
  <Paragraphs>0</Paragraphs>
  <Slides>1</Slides>
  <Notes>0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学生</dc:creator>
  <cp:lastModifiedBy>学生</cp:lastModifiedBy>
  <cp:revision>2</cp:revision>
  <dcterms:created xsi:type="dcterms:W3CDTF">2019-09-06T01:16:04Z</dcterms:created>
  <dcterms:modified xsi:type="dcterms:W3CDTF">2019-09-06T01:18:11Z</dcterms:modified>
</cp:coreProperties>
</file>

<file path=docProps/thumbnail.jpeg>
</file>